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6" r:id="rId7"/>
    <p:sldMasterId id="2147483743" r:id="rId8"/>
    <p:sldMasterId id="2147483755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85" r:id="rId18"/>
    <p:sldId id="284" r:id="rId19"/>
    <p:sldId id="286" r:id="rId20"/>
    <p:sldId id="287" r:id="rId21"/>
    <p:sldId id="288" r:id="rId22"/>
    <p:sldId id="289" r:id="rId23"/>
    <p:sldId id="290" r:id="rId24"/>
    <p:sldId id="291" r:id="rId25"/>
    <p:sldId id="264" r:id="rId26"/>
    <p:sldId id="265" r:id="rId27"/>
    <p:sldId id="295" r:id="rId28"/>
    <p:sldId id="266" r:id="rId29"/>
    <p:sldId id="267" r:id="rId30"/>
    <p:sldId id="268" r:id="rId31"/>
    <p:sldId id="269" r:id="rId32"/>
    <p:sldId id="270" r:id="rId33"/>
    <p:sldId id="271" r:id="rId34"/>
    <p:sldId id="293" r:id="rId35"/>
    <p:sldId id="296" r:id="rId36"/>
    <p:sldId id="272" r:id="rId37"/>
    <p:sldId id="273" r:id="rId38"/>
    <p:sldId id="274" r:id="rId39"/>
    <p:sldId id="275" r:id="rId40"/>
    <p:sldId id="276" r:id="rId41"/>
    <p:sldId id="277" r:id="rId42"/>
    <p:sldId id="294" r:id="rId43"/>
    <p:sldId id="292" r:id="rId44"/>
    <p:sldId id="278" r:id="rId45"/>
    <p:sldId id="279" r:id="rId46"/>
    <p:sldId id="280" r:id="rId47"/>
    <p:sldId id="281" r:id="rId48"/>
    <p:sldId id="282" r:id="rId49"/>
    <p:sldId id="283" r:id="rId5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65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28829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349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01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282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436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735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741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940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410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691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17808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41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7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50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26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45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25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1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39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3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4182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38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40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48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01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07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4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30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51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76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7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159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81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2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2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18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89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76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0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63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42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7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6096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6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51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839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91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88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A869-69B7-473B-980F-B79449CF49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FC2DA-54E4-47CB-A891-DFB5C480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9631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D1F3-8A0E-4A8A-813C-D6D38CBDAAC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E9283-0317-4FE0-97CE-46C98A3C56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038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CE67-AB4D-4128-AEF5-948F651C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2CC6-9295-4F01-8197-2BB6AF284C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353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052E-96F7-4F68-8C3F-CFF58E979C8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1967E-73AB-423E-9B24-682891F133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9762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0065D-B4EE-486D-82E7-4CD230EE667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4EFF6-3168-40E8-9841-97F52A3DAC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711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646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EF5E-7E86-4FCB-A661-9A43302D14D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5332B-01B7-4367-99F6-0B829EE7CD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0106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C4EE-9780-4B09-B652-273965FBB30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2F1D-3578-4D2A-8C2F-972623555A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678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3171-3121-407E-9A60-8E21B6114A4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DA06-C6F6-4E27-865F-8CD228A472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0539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00B8-09A0-44AA-9B67-F05143C8A9B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B001-56A8-480C-B0FB-DA4B9A8735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090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AA9D0-928D-4DAF-8AAA-791E4172FEB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E1CB8-C3C7-492B-9B92-6F014ACCDB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685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0079F-706F-46E8-8DA0-E3AE127EFC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F330-126C-405E-8E7F-799F6B10C9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373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0528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7806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30277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199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0056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79372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273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1994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238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3132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3283236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201317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96642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168928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7244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8805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0709323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100737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9556680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1910390710 h 166"/>
              <a:gd name="T8" fmla="*/ 2147483646 w 372"/>
              <a:gd name="T9" fmla="*/ 1712768286 h 166"/>
              <a:gd name="T10" fmla="*/ 2147483646 w 372"/>
              <a:gd name="T11" fmla="*/ 65875703 h 166"/>
              <a:gd name="T12" fmla="*/ 2147483646 w 372"/>
              <a:gd name="T13" fmla="*/ 4391713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A6ECF-05C5-4D14-92AC-530F0DD4D00F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C284D-8E43-4E4C-BC62-8FF2BE6A89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65609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60E7C-AB6F-4946-8914-E9446E340307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8869-2703-4D1F-AAA3-F24BBDB054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00453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DD8C6-E877-4E70-84B5-53F0044A1114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DE944-50E0-4735-BB55-9CC137FB21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26839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0508B-ADCA-4830-868E-4332DACEF012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220DB-CD7E-4836-B6D0-0BB77ADE36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54607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7CBA0-F52F-4275-BE6D-F79B62074B75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1A2C9-6028-489F-BF65-5D22B7722B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42390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8367F-BB8F-4142-AD99-DAE96435A73D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E4AA2-301D-4DD5-B80C-B7AEDB7E86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47028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F131E-A8CA-4A2D-87C5-800DFECD51B0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6AD79-26D6-4C9C-96EA-F686C48637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480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23955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C4D4D-E60C-4119-9EE7-B89A86AA1ED8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4F97-11EA-4320-8CCD-7F860E08ED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88501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38436-2733-46E9-8BD3-1C6EAD644685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1DB9D-8A57-4C9C-BCE9-9362985C27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18277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FB96E-8167-4C78-92BD-394D00A648DA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0B72A-E764-494C-8C38-A6D460B188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69147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36AF7-C193-4DB4-BB81-E4B75E519ED3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2C9A8-BFA3-4536-BCAD-51FA1E0BFEA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49607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E690-EFEE-4976-9293-080AC25C2E2C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BE7F5-8D07-4117-B890-E632F1B0F8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79076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F2186-3809-4399-B5B4-1317A576CB12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B4F91-AC48-4ACE-9EC1-E2CA479D0F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28674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A19A2-DEF5-412D-8015-7889444D8D71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1B861-0C64-44D8-8B21-4D66CF886C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65847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7A6E5-0544-4073-8218-F4C355C4B076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3C6-A47D-4A4E-A7F7-019BBD1C5B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75769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AF26-9182-42AE-AD9C-2E412F53AB73}" type="datetimeFigureOut">
              <a:rPr lang="en-US" altLang="zh-TW"/>
              <a:pPr>
                <a:defRPr/>
              </a:pPr>
              <a:t>3/6/2018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9176-2608-4C70-B5E0-B21B88AFFA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66340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685800"/>
            <a:ext cx="10295467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3886200"/>
            <a:ext cx="85344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48267" y="6229350"/>
            <a:ext cx="2573867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99467" y="6229350"/>
            <a:ext cx="3793067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805333" y="6229350"/>
            <a:ext cx="2438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428F13-78B9-4603-91B4-03453E5DB6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639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1941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734E-22AF-47E9-8870-63A7F4F4A60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69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DF07-FA23-4004-86D1-D3C47284F6B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21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E42-AE9B-4D89-8967-18FEDE5676B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347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D90B5-793D-49A4-AF08-05E3097AFAE0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588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FEB4-F548-46DD-98D8-B7C9ADE0B36F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252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5051E-EF0C-4A9A-A3D7-5E5BEC9AA81B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936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FD932-CF40-4ECD-B2DE-2B861376BFC1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376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F82CE-4C6C-46A4-BE0F-E99CB36FAB5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583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1A6CD-51EE-4795-9718-F9E35C8B37CD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950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71467" y="228600"/>
            <a:ext cx="2743200" cy="58293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41867" y="228600"/>
            <a:ext cx="8026400" cy="5829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AD848-5CF9-45F7-B999-A53A05293164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5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6679A-7107-4F9E-AA1A-601732C27C8C}" type="datetimeFigureOut">
              <a:rPr lang="zh-TW" altLang="en-US" smtClean="0"/>
              <a:t>2018/3/6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87C6-3145-4B53-8CCD-5DD278EC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20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F0F3-240C-4487-88C9-59F2571A997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B8771-37F1-431F-9723-1E6F5635B00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fld id="{255B4166-682C-49D4-9619-F51B104BEC8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2BE2D2-F26F-4F81-886F-2622EB331689}" type="slidenum">
              <a:rPr lang="zh-TW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32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3/6/2018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0643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334035256 w 22"/>
                <a:gd name="T1" fmla="*/ 2092026176 h 136"/>
                <a:gd name="T2" fmla="*/ 258117975 w 22"/>
                <a:gd name="T3" fmla="*/ 1230604787 h 136"/>
                <a:gd name="T4" fmla="*/ 0 w 22"/>
                <a:gd name="T5" fmla="*/ 0 h 136"/>
                <a:gd name="T6" fmla="*/ 0 w 22"/>
                <a:gd name="T7" fmla="*/ 538388859 h 136"/>
                <a:gd name="T8" fmla="*/ 303669123 w 22"/>
                <a:gd name="T9" fmla="*/ 1907434478 h 136"/>
                <a:gd name="T10" fmla="*/ 334035256 w 22"/>
                <a:gd name="T11" fmla="*/ 209202617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1331463414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1470804210 w 140"/>
                <a:gd name="T7" fmla="*/ 2147483646 h 504"/>
                <a:gd name="T8" fmla="*/ 0 w 140"/>
                <a:gd name="T9" fmla="*/ 0 h 504"/>
                <a:gd name="T10" fmla="*/ 92891241 w 140"/>
                <a:gd name="T11" fmla="*/ 939577574 h 504"/>
                <a:gd name="T12" fmla="*/ 1331463414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123725864 w 132"/>
                <a:gd name="T1" fmla="*/ 339357040 h 308"/>
                <a:gd name="T2" fmla="*/ 0 w 132"/>
                <a:gd name="T3" fmla="*/ 0 h 308"/>
                <a:gd name="T4" fmla="*/ 0 w 132"/>
                <a:gd name="T5" fmla="*/ 447336244 h 308"/>
                <a:gd name="T6" fmla="*/ 1051683611 w 132"/>
                <a:gd name="T7" fmla="*/ 2147483646 h 308"/>
                <a:gd name="T8" fmla="*/ 1902309252 w 132"/>
                <a:gd name="T9" fmla="*/ 2147483646 h 308"/>
                <a:gd name="T10" fmla="*/ 2041502324 w 132"/>
                <a:gd name="T11" fmla="*/ 2147483646 h 308"/>
                <a:gd name="T12" fmla="*/ 1190876683 w 132"/>
                <a:gd name="T13" fmla="*/ 2147483646 h 308"/>
                <a:gd name="T14" fmla="*/ 123725864 w 132"/>
                <a:gd name="T15" fmla="*/ 33935704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436271086 w 37"/>
                <a:gd name="T1" fmla="*/ 1213028493 h 79"/>
                <a:gd name="T2" fmla="*/ 576502770 w 37"/>
                <a:gd name="T3" fmla="*/ 1213028493 h 79"/>
                <a:gd name="T4" fmla="*/ 0 w 37"/>
                <a:gd name="T5" fmla="*/ 0 h 79"/>
                <a:gd name="T6" fmla="*/ 436271086 w 37"/>
                <a:gd name="T7" fmla="*/ 121302849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1794416005 w 178"/>
                <a:gd name="T3" fmla="*/ 2147483646 h 722"/>
                <a:gd name="T4" fmla="*/ 618763733 w 178"/>
                <a:gd name="T5" fmla="*/ 2147483646 h 722"/>
                <a:gd name="T6" fmla="*/ 185629513 w 178"/>
                <a:gd name="T7" fmla="*/ 786478582 h 722"/>
                <a:gd name="T8" fmla="*/ 0 w 178"/>
                <a:gd name="T9" fmla="*/ 0 h 722"/>
                <a:gd name="T10" fmla="*/ 510482144 w 178"/>
                <a:gd name="T11" fmla="*/ 2147483646 h 722"/>
                <a:gd name="T12" fmla="*/ 1655192887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70263008 w 23"/>
                <a:gd name="T1" fmla="*/ 2147483646 h 635"/>
                <a:gd name="T2" fmla="*/ 185740390 w 23"/>
                <a:gd name="T3" fmla="*/ 2147483646 h 635"/>
                <a:gd name="T4" fmla="*/ 340526015 w 23"/>
                <a:gd name="T5" fmla="*/ 2147483646 h 635"/>
                <a:gd name="T6" fmla="*/ 356003398 w 23"/>
                <a:gd name="T7" fmla="*/ 2147483646 h 635"/>
                <a:gd name="T8" fmla="*/ 263131235 w 23"/>
                <a:gd name="T9" fmla="*/ 2147483646 h 635"/>
                <a:gd name="T10" fmla="*/ 77390846 w 23"/>
                <a:gd name="T11" fmla="*/ 2147483646 h 635"/>
                <a:gd name="T12" fmla="*/ 232176471 w 23"/>
                <a:gd name="T13" fmla="*/ 0 h 635"/>
                <a:gd name="T14" fmla="*/ 185740390 w 23"/>
                <a:gd name="T15" fmla="*/ 0 h 635"/>
                <a:gd name="T16" fmla="*/ 15477382 w 23"/>
                <a:gd name="T17" fmla="*/ 2147483646 h 635"/>
                <a:gd name="T18" fmla="*/ 170263008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76911574 w 17"/>
                <a:gd name="T3" fmla="*/ 865646159 h 107"/>
                <a:gd name="T4" fmla="*/ 261503272 w 17"/>
                <a:gd name="T5" fmla="*/ 1654003676 h 107"/>
                <a:gd name="T6" fmla="*/ 169209384 w 17"/>
                <a:gd name="T7" fmla="*/ 711068875 h 107"/>
                <a:gd name="T8" fmla="*/ 153827069 w 17"/>
                <a:gd name="T9" fmla="*/ 66469490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77988609 w 41"/>
                <a:gd name="T3" fmla="*/ 1438567829 h 222"/>
                <a:gd name="T4" fmla="*/ 265162061 w 41"/>
                <a:gd name="T5" fmla="*/ 2147483646 h 222"/>
                <a:gd name="T6" fmla="*/ 374342954 w 41"/>
                <a:gd name="T7" fmla="*/ 2147483646 h 222"/>
                <a:gd name="T8" fmla="*/ 639505015 w 41"/>
                <a:gd name="T9" fmla="*/ 2147483646 h 222"/>
                <a:gd name="T10" fmla="*/ 592712640 w 41"/>
                <a:gd name="T11" fmla="*/ 2147483646 h 222"/>
                <a:gd name="T12" fmla="*/ 202769594 w 41"/>
                <a:gd name="T13" fmla="*/ 1423099358 h 222"/>
                <a:gd name="T14" fmla="*/ 124780985 w 41"/>
                <a:gd name="T15" fmla="*/ 340306368 h 222"/>
                <a:gd name="T16" fmla="*/ 109184843 w 41"/>
                <a:gd name="T17" fmla="*/ 278432483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108112772 w 450"/>
                <a:gd name="T1" fmla="*/ 2147483646 h 878"/>
                <a:gd name="T2" fmla="*/ 772222294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1372614510 h 878"/>
                <a:gd name="T10" fmla="*/ 2147483646 w 450"/>
                <a:gd name="T11" fmla="*/ 678594305 h 878"/>
                <a:gd name="T12" fmla="*/ 2147483646 w 450"/>
                <a:gd name="T13" fmla="*/ 15421973 h 878"/>
                <a:gd name="T14" fmla="*/ 2147483646 w 450"/>
                <a:gd name="T15" fmla="*/ 0 h 878"/>
                <a:gd name="T16" fmla="*/ 2147483646 w 450"/>
                <a:gd name="T17" fmla="*/ 663172332 h 878"/>
                <a:gd name="T18" fmla="*/ 2147483646 w 450"/>
                <a:gd name="T19" fmla="*/ 1357188610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695002815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108112772 w 450"/>
                <a:gd name="T31" fmla="*/ 2147483646 h 878"/>
                <a:gd name="T32" fmla="*/ 108112772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404860502 w 35"/>
                <a:gd name="T3" fmla="*/ 1131001729 h 73"/>
                <a:gd name="T4" fmla="*/ 545005736 w 35"/>
                <a:gd name="T5" fmla="*/ 1131001729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110255844 w 8"/>
                <a:gd name="T1" fmla="*/ 681543004 h 48"/>
                <a:gd name="T2" fmla="*/ 126007813 w 8"/>
                <a:gd name="T3" fmla="*/ 743502533 h 48"/>
                <a:gd name="T4" fmla="*/ 126007813 w 8"/>
                <a:gd name="T5" fmla="*/ 294302840 h 48"/>
                <a:gd name="T6" fmla="*/ 15751969 w 8"/>
                <a:gd name="T7" fmla="*/ 0 h 48"/>
                <a:gd name="T8" fmla="*/ 0 w 8"/>
                <a:gd name="T9" fmla="*/ 402731031 h 48"/>
                <a:gd name="T10" fmla="*/ 110255844 w 8"/>
                <a:gd name="T11" fmla="*/ 68154300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106891015 w 52"/>
                <a:gd name="T1" fmla="*/ 277669014 h 135"/>
                <a:gd name="T2" fmla="*/ 0 w 52"/>
                <a:gd name="T3" fmla="*/ 0 h 135"/>
                <a:gd name="T4" fmla="*/ 183239508 w 52"/>
                <a:gd name="T5" fmla="*/ 740445466 h 135"/>
                <a:gd name="T6" fmla="*/ 244320646 w 52"/>
                <a:gd name="T7" fmla="*/ 956412000 h 135"/>
                <a:gd name="T8" fmla="*/ 778771815 w 52"/>
                <a:gd name="T9" fmla="*/ 2082507782 h 135"/>
                <a:gd name="T10" fmla="*/ 794043077 w 52"/>
                <a:gd name="T11" fmla="*/ 2082507782 h 135"/>
                <a:gd name="T12" fmla="*/ 366482923 w 52"/>
                <a:gd name="T13" fmla="*/ 863854353 h 135"/>
                <a:gd name="T14" fmla="*/ 106891015 w 52"/>
                <a:gd name="T15" fmla="*/ 277669014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110684661 w 103"/>
                <a:gd name="T1" fmla="*/ 2147483646 h 920"/>
                <a:gd name="T2" fmla="*/ 411117865 w 103"/>
                <a:gd name="T3" fmla="*/ 2147483646 h 920"/>
                <a:gd name="T4" fmla="*/ 901295634 w 103"/>
                <a:gd name="T5" fmla="*/ 2147483646 h 920"/>
                <a:gd name="T6" fmla="*/ 1597032336 w 103"/>
                <a:gd name="T7" fmla="*/ 2147483646 h 920"/>
                <a:gd name="T8" fmla="*/ 1628657093 w 103"/>
                <a:gd name="T9" fmla="*/ 2147483646 h 920"/>
                <a:gd name="T10" fmla="*/ 1565407579 w 103"/>
                <a:gd name="T11" fmla="*/ 2147483646 h 920"/>
                <a:gd name="T12" fmla="*/ 1565407579 w 103"/>
                <a:gd name="T13" fmla="*/ 2147483646 h 920"/>
                <a:gd name="T14" fmla="*/ 996169906 w 103"/>
                <a:gd name="T15" fmla="*/ 2147483646 h 920"/>
                <a:gd name="T16" fmla="*/ 474367379 w 103"/>
                <a:gd name="T17" fmla="*/ 2147483646 h 920"/>
                <a:gd name="T18" fmla="*/ 142309418 w 103"/>
                <a:gd name="T19" fmla="*/ 2147483646 h 920"/>
                <a:gd name="T20" fmla="*/ 47435147 w 103"/>
                <a:gd name="T21" fmla="*/ 1445313264 h 920"/>
                <a:gd name="T22" fmla="*/ 15810390 w 103"/>
                <a:gd name="T23" fmla="*/ 0 h 920"/>
                <a:gd name="T24" fmla="*/ 0 w 103"/>
                <a:gd name="T25" fmla="*/ 0 h 920"/>
                <a:gd name="T26" fmla="*/ 15810390 w 103"/>
                <a:gd name="T27" fmla="*/ 1445313264 h 920"/>
                <a:gd name="T28" fmla="*/ 110684661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842409880 w 88"/>
                <a:gd name="T1" fmla="*/ 2147483646 h 330"/>
                <a:gd name="T2" fmla="*/ 1398719344 w 88"/>
                <a:gd name="T3" fmla="*/ 2147483646 h 330"/>
                <a:gd name="T4" fmla="*/ 1398719344 w 88"/>
                <a:gd name="T5" fmla="*/ 2147483646 h 330"/>
                <a:gd name="T6" fmla="*/ 1398719344 w 88"/>
                <a:gd name="T7" fmla="*/ 2147483646 h 330"/>
                <a:gd name="T8" fmla="*/ 985460087 w 88"/>
                <a:gd name="T9" fmla="*/ 2147483646 h 330"/>
                <a:gd name="T10" fmla="*/ 0 w 88"/>
                <a:gd name="T11" fmla="*/ 0 h 330"/>
                <a:gd name="T12" fmla="*/ 111263488 w 88"/>
                <a:gd name="T13" fmla="*/ 992310910 h 330"/>
                <a:gd name="T14" fmla="*/ 842409880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94507976 w 90"/>
                <a:gd name="T1" fmla="*/ 235809526 h 207"/>
                <a:gd name="T2" fmla="*/ 0 w 90"/>
                <a:gd name="T3" fmla="*/ 0 h 207"/>
                <a:gd name="T4" fmla="*/ 15751991 w 90"/>
                <a:gd name="T5" fmla="*/ 455898152 h 207"/>
                <a:gd name="T6" fmla="*/ 661543926 w 90"/>
                <a:gd name="T7" fmla="*/ 1996514571 h 207"/>
                <a:gd name="T8" fmla="*/ 1260079889 w 90"/>
                <a:gd name="T9" fmla="*/ 2147483646 h 207"/>
                <a:gd name="T10" fmla="*/ 1417591859 w 90"/>
                <a:gd name="T11" fmla="*/ 2147483646 h 207"/>
                <a:gd name="T12" fmla="*/ 787551915 w 90"/>
                <a:gd name="T13" fmla="*/ 1933630974 h 207"/>
                <a:gd name="T14" fmla="*/ 94507976 w 90"/>
                <a:gd name="T15" fmla="*/ 23580952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596387350 w 115"/>
                <a:gd name="T1" fmla="*/ 2147483646 h 467"/>
                <a:gd name="T2" fmla="*/ 1232853715 w 115"/>
                <a:gd name="T3" fmla="*/ 2147483646 h 467"/>
                <a:gd name="T4" fmla="*/ 458368842 w 115"/>
                <a:gd name="T5" fmla="*/ 2147483646 h 467"/>
                <a:gd name="T6" fmla="*/ 205473631 w 115"/>
                <a:gd name="T7" fmla="*/ 834088423 h 467"/>
                <a:gd name="T8" fmla="*/ 0 w 115"/>
                <a:gd name="T9" fmla="*/ 0 h 467"/>
                <a:gd name="T10" fmla="*/ 331923224 w 115"/>
                <a:gd name="T11" fmla="*/ 2147483646 h 467"/>
                <a:gd name="T12" fmla="*/ 1090600904 w 115"/>
                <a:gd name="T13" fmla="*/ 2147483646 h 467"/>
                <a:gd name="T14" fmla="*/ 1627997760 w 115"/>
                <a:gd name="T15" fmla="*/ 2147483646 h 467"/>
                <a:gd name="T16" fmla="*/ 1817668174 w 115"/>
                <a:gd name="T17" fmla="*/ 2147483646 h 467"/>
                <a:gd name="T18" fmla="*/ 1770250570 w 115"/>
                <a:gd name="T19" fmla="*/ 2147483646 h 467"/>
                <a:gd name="T20" fmla="*/ 1596387350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73753372 w 36"/>
                <a:gd name="T1" fmla="*/ 2147483646 h 633"/>
                <a:gd name="T2" fmla="*/ 209338926 w 36"/>
                <a:gd name="T3" fmla="*/ 2147483646 h 633"/>
                <a:gd name="T4" fmla="*/ 80514045 w 36"/>
                <a:gd name="T5" fmla="*/ 2147483646 h 633"/>
                <a:gd name="T6" fmla="*/ 209338926 w 36"/>
                <a:gd name="T7" fmla="*/ 2147483646 h 633"/>
                <a:gd name="T8" fmla="*/ 354267417 w 36"/>
                <a:gd name="T9" fmla="*/ 1554425528 h 633"/>
                <a:gd name="T10" fmla="*/ 579709955 w 36"/>
                <a:gd name="T11" fmla="*/ 0 h 633"/>
                <a:gd name="T12" fmla="*/ 563606343 w 36"/>
                <a:gd name="T13" fmla="*/ 0 h 633"/>
                <a:gd name="T14" fmla="*/ 322060194 w 36"/>
                <a:gd name="T15" fmla="*/ 1554425528 h 633"/>
                <a:gd name="T16" fmla="*/ 161032104 w 36"/>
                <a:gd name="T17" fmla="*/ 2147483646 h 633"/>
                <a:gd name="T18" fmla="*/ 16103612 w 36"/>
                <a:gd name="T19" fmla="*/ 2147483646 h 633"/>
                <a:gd name="T20" fmla="*/ 112721269 w 36"/>
                <a:gd name="T21" fmla="*/ 2147483646 h 633"/>
                <a:gd name="T22" fmla="*/ 257649761 w 36"/>
                <a:gd name="T23" fmla="*/ 2147483646 h 633"/>
                <a:gd name="T24" fmla="*/ 273753372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346523469 w 28"/>
                <a:gd name="T1" fmla="*/ 923021860 h 59"/>
                <a:gd name="T2" fmla="*/ 441027344 w 28"/>
                <a:gd name="T3" fmla="*/ 923021860 h 59"/>
                <a:gd name="T4" fmla="*/ 0 w 28"/>
                <a:gd name="T5" fmla="*/ 0 h 59"/>
                <a:gd name="T6" fmla="*/ 346523469 w 28"/>
                <a:gd name="T7" fmla="*/ 92302186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64496489 w 17"/>
                <a:gd name="T1" fmla="*/ 847377402 h 107"/>
                <a:gd name="T2" fmla="*/ 274108069 w 17"/>
                <a:gd name="T3" fmla="*/ 1679063951 h 107"/>
                <a:gd name="T4" fmla="*/ 161241221 w 17"/>
                <a:gd name="T5" fmla="*/ 690456982 h 107"/>
                <a:gd name="T6" fmla="*/ 145115092 w 17"/>
                <a:gd name="T7" fmla="*/ 674762167 h 107"/>
                <a:gd name="T8" fmla="*/ 0 w 17"/>
                <a:gd name="T9" fmla="*/ 0 h 107"/>
                <a:gd name="T10" fmla="*/ 0 w 17"/>
                <a:gd name="T11" fmla="*/ 125538713 h 107"/>
                <a:gd name="T12" fmla="*/ 64496489 w 17"/>
                <a:gd name="T13" fmla="*/ 84737740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126350140 w 294"/>
                <a:gd name="T1" fmla="*/ 2147483646 h 568"/>
                <a:gd name="T2" fmla="*/ 552784347 w 294"/>
                <a:gd name="T3" fmla="*/ 2147483646 h 568"/>
                <a:gd name="T4" fmla="*/ 1563593416 w 294"/>
                <a:gd name="T5" fmla="*/ 2147483646 h 568"/>
                <a:gd name="T6" fmla="*/ 2147483646 w 294"/>
                <a:gd name="T7" fmla="*/ 1869089766 h 568"/>
                <a:gd name="T8" fmla="*/ 2147483646 w 294"/>
                <a:gd name="T9" fmla="*/ 910983896 h 568"/>
                <a:gd name="T10" fmla="*/ 2147483646 w 294"/>
                <a:gd name="T11" fmla="*/ 439783962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424077958 h 568"/>
                <a:gd name="T18" fmla="*/ 2147483646 w 294"/>
                <a:gd name="T19" fmla="*/ 879571888 h 568"/>
                <a:gd name="T20" fmla="*/ 2147483646 w 294"/>
                <a:gd name="T21" fmla="*/ 1837677758 h 568"/>
                <a:gd name="T22" fmla="*/ 1500416359 w 294"/>
                <a:gd name="T23" fmla="*/ 2147483646 h 568"/>
                <a:gd name="T24" fmla="*/ 473814019 w 294"/>
                <a:gd name="T25" fmla="*/ 2147483646 h 568"/>
                <a:gd name="T26" fmla="*/ 0 w 294"/>
                <a:gd name="T27" fmla="*/ 2147483646 h 568"/>
                <a:gd name="T28" fmla="*/ 110556869 w 294"/>
                <a:gd name="T29" fmla="*/ 2147483646 h 568"/>
                <a:gd name="T30" fmla="*/ 126350140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304079525 w 25"/>
                <a:gd name="T3" fmla="*/ 828513255 h 53"/>
                <a:gd name="T4" fmla="*/ 400104007 w 25"/>
                <a:gd name="T5" fmla="*/ 828513255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108742655 w 29"/>
                <a:gd name="T3" fmla="*/ 1397863960 h 141"/>
                <a:gd name="T4" fmla="*/ 279621155 w 29"/>
                <a:gd name="T5" fmla="*/ 1837639560 h 141"/>
                <a:gd name="T6" fmla="*/ 450499655 w 29"/>
                <a:gd name="T7" fmla="*/ 2147483646 h 141"/>
                <a:gd name="T8" fmla="*/ 419429762 w 29"/>
                <a:gd name="T9" fmla="*/ 2120352729 h 141"/>
                <a:gd name="T10" fmla="*/ 124275631 w 29"/>
                <a:gd name="T11" fmla="*/ 345540519 h 141"/>
                <a:gd name="T12" fmla="*/ 62139786 w 29"/>
                <a:gd name="T13" fmla="*/ 172768278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402731031 h 48"/>
                <a:gd name="T2" fmla="*/ 63003906 w 8"/>
                <a:gd name="T3" fmla="*/ 573114814 h 48"/>
                <a:gd name="T4" fmla="*/ 126007813 w 8"/>
                <a:gd name="T5" fmla="*/ 743502533 h 48"/>
                <a:gd name="T6" fmla="*/ 110255844 w 8"/>
                <a:gd name="T7" fmla="*/ 294302840 h 48"/>
                <a:gd name="T8" fmla="*/ 0 w 8"/>
                <a:gd name="T9" fmla="*/ 0 h 48"/>
                <a:gd name="T10" fmla="*/ 0 w 8"/>
                <a:gd name="T11" fmla="*/ 61959528 h 48"/>
                <a:gd name="T12" fmla="*/ 0 w 8"/>
                <a:gd name="T13" fmla="*/ 40273103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73259750 w 44"/>
                <a:gd name="T1" fmla="*/ 439440880 h 111"/>
                <a:gd name="T2" fmla="*/ 0 w 44"/>
                <a:gd name="T3" fmla="*/ 0 h 111"/>
                <a:gd name="T4" fmla="*/ 173259750 w 44"/>
                <a:gd name="T5" fmla="*/ 769022530 h 111"/>
                <a:gd name="T6" fmla="*/ 220515656 w 44"/>
                <a:gd name="T7" fmla="*/ 910269545 h 111"/>
                <a:gd name="T8" fmla="*/ 614287094 w 44"/>
                <a:gd name="T9" fmla="*/ 1742067645 h 111"/>
                <a:gd name="T10" fmla="*/ 693042969 w 44"/>
                <a:gd name="T11" fmla="*/ 1742067645 h 111"/>
                <a:gd name="T12" fmla="*/ 346523469 w 44"/>
                <a:gd name="T13" fmla="*/ 816102227 h 111"/>
                <a:gd name="T14" fmla="*/ 173259750 w 44"/>
                <a:gd name="T15" fmla="*/ 43944088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3A0365C-6E03-4075-BC76-163F2ECFD231}" type="datetimeFigureOut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3/6/2018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FEFFFF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7A1DBC9-D8BE-4AA3-A33A-F4066354197A}" type="slidenum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93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867" y="228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85950"/>
            <a:ext cx="1090506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5733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2935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74667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BE059F38-1F1A-4BB6-9033-5C0568990237}" type="slidenum">
              <a:rPr lang="en-US" altLang="zh-TW">
                <a:solidFill>
                  <a:srgbClr val="5E574E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  <p:pic>
        <p:nvPicPr>
          <p:cNvPr id="1031" name="Picture 7" descr="A:\paint.GIF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445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85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B6E4-0D51-465B-99FF-DDD8A02CEC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F207-B471-406A-93B9-BADEFC9E44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7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0.png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7.png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6.png"/><Relationship Id="rId19" Type="http://schemas.openxmlformats.org/officeDocument/2006/relationships/oleObject" Target="../embeddings/oleObject9.bin"/><Relationship Id="rId4" Type="http://schemas.openxmlformats.org/officeDocument/2006/relationships/image" Target="../media/image23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「旅蛙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4398" y="3286977"/>
            <a:ext cx="7853309" cy="538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54137" y="599090"/>
            <a:ext cx="3824180" cy="2459421"/>
          </a:xfrm>
          <a:prstGeom prst="cloudCallout">
            <a:avLst>
              <a:gd name="adj1" fmla="val 12328"/>
              <a:gd name="adj2" fmla="val 8130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How are you?</a:t>
            </a:r>
            <a:endParaRPr lang="zh-TW" alt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0" name="Picture 6" descr="「pikachu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244" y="3286977"/>
            <a:ext cx="4859126" cy="35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「mario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28" y="3058511"/>
            <a:ext cx="4543425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4189166" y="244500"/>
            <a:ext cx="4139490" cy="2459421"/>
          </a:xfrm>
          <a:prstGeom prst="cloudCallout">
            <a:avLst>
              <a:gd name="adj1" fmla="val 8856"/>
              <a:gd name="adj2" fmla="val 9091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How old are you?</a:t>
            </a:r>
            <a:endParaRPr lang="zh-TW" alt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雲朵形圖說文字 8"/>
          <p:cNvSpPr/>
          <p:nvPr/>
        </p:nvSpPr>
        <p:spPr>
          <a:xfrm>
            <a:off x="8673933" y="453326"/>
            <a:ext cx="3337747" cy="2459421"/>
          </a:xfrm>
          <a:prstGeom prst="cloudCallout">
            <a:avLst>
              <a:gd name="adj1" fmla="val -4842"/>
              <a:gd name="adj2" fmla="val 9220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What’s that?</a:t>
            </a:r>
            <a:endParaRPr lang="zh-TW" alt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7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2699792" cy="1522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Bitmap Image" r:id="rId3" imgW="2809524" imgH="1162212" progId="Paint.Picture">
                  <p:embed/>
                </p:oleObj>
              </mc:Choice>
              <mc:Fallback>
                <p:oleObj name="Bitmap Image" r:id="rId3" imgW="2809524" imgH="11622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2699792" cy="1522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3429000"/>
          <a:ext cx="2699792" cy="1522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Bitmap Image" r:id="rId5" imgW="2295238" imgH="1467055" progId="Paint.Picture">
                  <p:embed/>
                </p:oleObj>
              </mc:Choice>
              <mc:Fallback>
                <p:oleObj name="Bitmap Image" r:id="rId5" imgW="2295238" imgH="146705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429000"/>
                        <a:ext cx="2699792" cy="1522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5305651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Bitmap Image" r:id="rId7" imgW="2857899" imgH="1628571" progId="Paint.Picture">
                  <p:embed/>
                </p:oleObj>
              </mc:Choice>
              <mc:Fallback>
                <p:oleObj name="Bitmap Image" r:id="rId7" imgW="2857899" imgH="1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305651"/>
                        <a:ext cx="2699792" cy="1543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4583832" y="1700808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Bitmap Image" r:id="rId9" imgW="2514286" imgH="1476190" progId="Paint.Picture">
                  <p:embed/>
                </p:oleObj>
              </mc:Choice>
              <mc:Fallback>
                <p:oleObj name="Bitmap Image" r:id="rId9" imgW="2514286" imgH="14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832" y="1700808"/>
                        <a:ext cx="2699792" cy="1543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/>
          </p:nvPr>
        </p:nvGraphicFramePr>
        <p:xfrm>
          <a:off x="4583832" y="3429000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Bitmap Image" r:id="rId11" imgW="3561905" imgH="2142857" progId="Paint.Picture">
                  <p:embed/>
                </p:oleObj>
              </mc:Choice>
              <mc:Fallback>
                <p:oleObj name="Bitmap Image" r:id="rId11" imgW="3561905" imgH="2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832" y="3429000"/>
                        <a:ext cx="2699792" cy="1543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/>
          </p:nvPr>
        </p:nvGraphicFramePr>
        <p:xfrm>
          <a:off x="4561092" y="5299579"/>
          <a:ext cx="2722532" cy="1535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Bitmap Image" r:id="rId13" imgW="1819529" imgH="1400000" progId="Paint.Picture">
                  <p:embed/>
                </p:oleObj>
              </mc:Choice>
              <mc:Fallback>
                <p:oleObj name="Bitmap Image" r:id="rId13" imgW="1819529" imgH="14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092" y="5299579"/>
                        <a:ext cx="2722532" cy="1535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7633517" y="1700808"/>
            <a:ext cx="2710955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/>
          </p:nvPr>
        </p:nvGraphicFramePr>
        <p:xfrm>
          <a:off x="7644679" y="3451382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Bitmap Image" r:id="rId15" imgW="2476190" imgH="1486107" progId="Paint.Picture">
                  <p:embed/>
                </p:oleObj>
              </mc:Choice>
              <mc:Fallback>
                <p:oleObj name="Bitmap Image" r:id="rId15" imgW="2476190" imgH="14861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4679" y="3451382"/>
                        <a:ext cx="2699792" cy="1543936"/>
                      </a:xfrm>
                      <a:prstGeom prst="rect">
                        <a:avLst/>
                      </a:prstGeom>
                      <a:solidFill>
                        <a:srgbClr val="FF330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/>
          </p:nvPr>
        </p:nvGraphicFramePr>
        <p:xfrm>
          <a:off x="7633516" y="5315447"/>
          <a:ext cx="2771800" cy="1519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點陣圖影像" r:id="rId17" imgW="2580952" imgH="1362265" progId="Paint.Picture">
                  <p:embed/>
                </p:oleObj>
              </mc:Choice>
              <mc:Fallback>
                <p:oleObj name="點陣圖影像" r:id="rId17" imgW="2580952" imgH="136226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3516" y="5315447"/>
                        <a:ext cx="2771800" cy="1519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/>
          </p:nvPr>
        </p:nvGraphicFramePr>
        <p:xfrm>
          <a:off x="3241977" y="-5067"/>
          <a:ext cx="2697374" cy="154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點陣圖影像" r:id="rId19" imgW="1657581" imgH="1333333" progId="Paint.Picture">
                  <p:embed/>
                </p:oleObj>
              </mc:Choice>
              <mc:Fallback>
                <p:oleObj name="點陣圖影像" r:id="rId19" imgW="1657581" imgH="13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1977" y="-5067"/>
                        <a:ext cx="2697374" cy="1542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/>
          </p:nvPr>
        </p:nvGraphicFramePr>
        <p:xfrm>
          <a:off x="6324430" y="-5067"/>
          <a:ext cx="2694987" cy="154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Bitmap Image" r:id="rId21" imgW="2333333" imgH="1276190" progId="Paint.Picture">
                  <p:embed/>
                </p:oleObj>
              </mc:Choice>
              <mc:Fallback>
                <p:oleObj name="Bitmap Image" r:id="rId21" imgW="2333333" imgH="12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430" y="-5067"/>
                        <a:ext cx="2694987" cy="1542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2135560" y="202746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blue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009800" y="3582300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green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179558" y="5605663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red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159896" y="1985645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FFFFFF"/>
                </a:solidFill>
                <a:latin typeface="EngTRESS B" panose="02000500000000000000" pitchFamily="2" charset="0"/>
              </a:rPr>
              <a:t>black</a:t>
            </a:r>
            <a:endParaRPr lang="zh-TW" altLang="en-US" sz="5400" dirty="0">
              <a:solidFill>
                <a:srgbClr val="FFFFFF"/>
              </a:solidFill>
              <a:latin typeface="EngTRESS B" panose="02000500000000000000" pitchFamily="2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303912" y="375126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pink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879350" y="5605663"/>
            <a:ext cx="2404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yellow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8124897" y="2020515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white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003705" y="3770387"/>
            <a:ext cx="2189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orange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328248" y="5605663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grey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503713" y="292323"/>
            <a:ext cx="2139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brown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744073" y="292323"/>
            <a:ext cx="2139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0000"/>
                </a:solidFill>
                <a:latin typeface="EngTRESS B" panose="02000500000000000000" pitchFamily="2" charset="0"/>
              </a:rPr>
              <a:t>purple</a:t>
            </a:r>
            <a:endParaRPr lang="zh-TW" altLang="en-US" sz="5400" dirty="0">
              <a:solidFill>
                <a:srgbClr val="000000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5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57250" y="188641"/>
            <a:ext cx="113347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cup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 It’s 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blue</a:t>
            </a:r>
            <a:endParaRPr lang="en-US" altLang="zh-TW" sz="8000" b="1" dirty="0">
              <a:solidFill>
                <a:srgbClr val="000000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pic>
        <p:nvPicPr>
          <p:cNvPr id="17410" name="Picture 2" descr="「blue cup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02" y="1512080"/>
            <a:ext cx="9216916" cy="55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397015" y="1338642"/>
            <a:ext cx="113347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a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blue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cup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 </a:t>
            </a:r>
            <a:endParaRPr lang="en-US" altLang="zh-TW" sz="8000" b="1" dirty="0">
              <a:solidFill>
                <a:srgbClr val="000000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0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86013" y="1418898"/>
            <a:ext cx="91080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>
                <a:solidFill>
                  <a:srgbClr val="00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green leaf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25602" name="Picture 2" descr="「leaf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012094"/>
            <a:ext cx="4881417" cy="488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6027" y="0"/>
            <a:ext cx="1236016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 smtClean="0">
                <a:solidFill>
                  <a:srgbClr val="00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leaf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 It’s </a:t>
            </a:r>
            <a:r>
              <a:rPr lang="en-US" altLang="zh-TW" sz="8000" b="1" dirty="0" smtClean="0">
                <a:solidFill>
                  <a:srgbClr val="00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green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  <a:endParaRPr lang="en-US" altLang="zh-TW" sz="8000" b="1" dirty="0">
              <a:solidFill>
                <a:srgbClr val="000000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13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2248" y="1"/>
            <a:ext cx="121709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</a:t>
            </a:r>
            <a:r>
              <a:rPr lang="en-US" altLang="zh-TW" sz="8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新細明體" panose="02020500000000000000" pitchFamily="18" charset="-120"/>
              </a:rPr>
              <a:t>an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</a:t>
            </a:r>
            <a:r>
              <a:rPr lang="en-US" altLang="zh-TW" sz="8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apple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 It’s </a:t>
            </a:r>
            <a:r>
              <a:rPr lang="en-US" altLang="zh-TW" sz="8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red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 </a:t>
            </a:r>
            <a:endParaRPr lang="en-US" altLang="zh-TW" sz="8000" b="1" dirty="0">
              <a:solidFill>
                <a:srgbClr val="000000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pic>
        <p:nvPicPr>
          <p:cNvPr id="19462" name="Picture 6" descr="「apples gif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359062"/>
            <a:ext cx="4455748" cy="44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847528" y="1494878"/>
            <a:ext cx="997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a </a:t>
            </a:r>
            <a:r>
              <a:rPr lang="en-US" altLang="zh-TW" sz="8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red apple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212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82894" y="260649"/>
            <a:ext cx="1165071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</a:t>
            </a:r>
            <a:r>
              <a:rPr lang="en-US" altLang="zh-TW" sz="8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新細明體" panose="02020500000000000000" pitchFamily="18" charset="-120"/>
              </a:rPr>
              <a:t>an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ox. It’s black. </a:t>
            </a:r>
            <a:endParaRPr lang="en-US" altLang="zh-TW" sz="8000" b="1" dirty="0">
              <a:solidFill>
                <a:srgbClr val="000000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pic>
        <p:nvPicPr>
          <p:cNvPr id="24578" name="Picture 2" descr="「black bull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88" y="2065282"/>
            <a:ext cx="5625071" cy="489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548" y="1584088"/>
            <a:ext cx="902941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black ox. </a:t>
            </a:r>
          </a:p>
        </p:txBody>
      </p:sp>
    </p:spTree>
    <p:extLst>
      <p:ext uri="{BB962C8B-B14F-4D97-AF65-F5344CB8AC3E}">
        <p14:creationId xmlns:p14="http://schemas.microsoft.com/office/powerpoint/2010/main" val="161425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3"/>
          <p:cNvGraphicFramePr>
            <a:graphicFrameLocks noChangeAspect="1"/>
          </p:cNvGraphicFramePr>
          <p:nvPr/>
        </p:nvGraphicFramePr>
        <p:xfrm>
          <a:off x="6086475" y="3252789"/>
          <a:ext cx="1905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Bitmap Image" r:id="rId3" imgW="19078" imgH="352474" progId="Paint.Picture">
                  <p:embed/>
                </p:oleObj>
              </mc:Choice>
              <mc:Fallback>
                <p:oleObj name="Bitmap Image" r:id="rId3" imgW="19078" imgH="35247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6475" y="3252789"/>
                        <a:ext cx="1905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315309" y="260649"/>
            <a:ext cx="1206062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 smtClean="0">
                <a:solidFill>
                  <a:srgbClr val="FF3399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dress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 It’s </a:t>
            </a:r>
            <a:r>
              <a:rPr lang="en-US" altLang="zh-TW" sz="8000" b="1" dirty="0" smtClean="0">
                <a:solidFill>
                  <a:srgbClr val="FF3399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pink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 </a:t>
            </a:r>
            <a:endParaRPr lang="en-US" altLang="zh-TW" sz="8000" b="1" dirty="0">
              <a:solidFill>
                <a:srgbClr val="000000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pic>
        <p:nvPicPr>
          <p:cNvPr id="11296" name="Picture 32" descr="「pink dress gif」的圖片搜尋結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85" y="2823245"/>
            <a:ext cx="7179279" cy="40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29096" y="1499806"/>
            <a:ext cx="943304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8000" b="1" dirty="0">
                <a:solidFill>
                  <a:srgbClr val="FF3399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pink dress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3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410200" y="1143001"/>
            <a:ext cx="480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zh-TW" sz="3200" b="1" dirty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0482" name="Picture 2" descr="相關圖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66" y="2682216"/>
            <a:ext cx="7796716" cy="397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7655" y="275637"/>
            <a:ext cx="1182413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7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7000" b="1" dirty="0" smtClean="0">
                <a:solidFill>
                  <a:srgbClr val="FFCC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banana</a:t>
            </a:r>
            <a:r>
              <a:rPr lang="en-US" altLang="zh-TW" sz="7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 It’s </a:t>
            </a:r>
            <a:r>
              <a:rPr lang="en-US" altLang="zh-TW" sz="7000" b="1" dirty="0" smtClean="0">
                <a:solidFill>
                  <a:srgbClr val="FFCC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yellow</a:t>
            </a:r>
            <a:r>
              <a:rPr lang="en-US" altLang="zh-TW" sz="7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 </a:t>
            </a:r>
            <a:endParaRPr lang="en-US" altLang="zh-TW" sz="7000" b="1" dirty="0">
              <a:solidFill>
                <a:srgbClr val="000000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453737" y="1481887"/>
            <a:ext cx="96845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7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a </a:t>
            </a:r>
            <a:r>
              <a:rPr lang="en-US" altLang="zh-TW" sz="7000" b="1" dirty="0">
                <a:solidFill>
                  <a:srgbClr val="FFCC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yellow banana</a:t>
            </a:r>
            <a:r>
              <a:rPr lang="en-US" altLang="zh-TW" sz="7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64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6" y="3369112"/>
            <a:ext cx="91535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「phonics gif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69" y="0"/>
            <a:ext cx="5772260" cy="29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62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u="sng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  <a:endParaRPr lang="zh-TW" altLang="en-US" sz="20000" b="1" u="sng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8239" y="1694564"/>
            <a:ext cx="5374465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u="sng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zh-TW" altLang="en-US" sz="20000" b="1" u="sng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 -ad Word Famil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0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402" t="3218" r="115" b="15172"/>
          <a:stretch/>
        </p:blipFill>
        <p:spPr>
          <a:xfrm>
            <a:off x="1629103" y="15246"/>
            <a:ext cx="10562897" cy="6842754"/>
          </a:xfrm>
          <a:prstGeom prst="rect">
            <a:avLst/>
          </a:prstGeom>
        </p:spPr>
      </p:pic>
      <p:pic>
        <p:nvPicPr>
          <p:cNvPr id="1026" name="Picture 2" descr="「pikachu cool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14" y="4622772"/>
            <a:ext cx="2980304" cy="223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形圖說文字 4"/>
          <p:cNvSpPr/>
          <p:nvPr/>
        </p:nvSpPr>
        <p:spPr>
          <a:xfrm>
            <a:off x="189186" y="214313"/>
            <a:ext cx="5864773" cy="4209392"/>
          </a:xfrm>
          <a:prstGeom prst="wedgeEllipseCallout">
            <a:avLst>
              <a:gd name="adj1" fmla="val 99160"/>
              <a:gd name="adj2" fmla="val 4012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Everybody takes a look! </a:t>
            </a:r>
          </a:p>
          <a:p>
            <a:pPr algn="ctr"/>
            <a:r>
              <a:rPr lang="en-US" altLang="zh-TW" sz="4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 have a </a:t>
            </a:r>
            <a:r>
              <a:rPr lang="en-US" altLang="zh-TW" sz="4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new blue marker</a:t>
            </a:r>
            <a:r>
              <a:rPr lang="en-US" altLang="zh-TW" sz="4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.</a:t>
            </a:r>
          </a:p>
          <a:p>
            <a:pPr algn="ctr"/>
            <a:r>
              <a:rPr lang="en-US" altLang="zh-TW" sz="4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Cool, right?</a:t>
            </a:r>
            <a:endParaRPr lang="zh-TW" altLang="en-US" sz="48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ad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362" name="Picture 2" descr="「thumbs down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24" y="3436883"/>
            <a:ext cx="4264993" cy="342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「thumbs dow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01" y="3436883"/>
            <a:ext cx="3454729" cy="346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ad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938" name="Picture 2" descr="「mad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223" y="3667124"/>
            <a:ext cx="4274536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「mad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410" y="3373821"/>
            <a:ext cx="3040501" cy="34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08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ad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62" name="Picture 2" descr="「sad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43" y="3326469"/>
            <a:ext cx="3400753" cy="347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「sad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70" y="3326468"/>
            <a:ext cx="4762500" cy="347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0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You are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986" name="Picture 2" descr="「very angry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30" y="1966693"/>
            <a:ext cx="7663101" cy="426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1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3613671" y="358442"/>
            <a:ext cx="51677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 am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sad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012" name="Picture 4" descr="「sadnes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25" y="1687020"/>
            <a:ext cx="7877391" cy="47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93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0" y="271738"/>
            <a:ext cx="117877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bad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to be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sad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6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4036" name="Picture 4" descr="「inside out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12"/>
          <a:stretch/>
        </p:blipFill>
        <p:spPr bwMode="auto">
          <a:xfrm>
            <a:off x="8957988" y="1599320"/>
            <a:ext cx="3234012" cy="50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「inside out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3"/>
          <a:stretch/>
        </p:blipFill>
        <p:spPr bwMode="auto">
          <a:xfrm>
            <a:off x="5489218" y="1599320"/>
            <a:ext cx="3308145" cy="496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「thumbs dow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13" y="2333295"/>
            <a:ext cx="3247697" cy="324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0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34195" t="7356" r="16150" b="18621"/>
          <a:stretch/>
        </p:blipFill>
        <p:spPr>
          <a:xfrm>
            <a:off x="2995449" y="-34049"/>
            <a:ext cx="6164317" cy="68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e -at Word Famil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9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0178" name="Picture 2" descr="「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11" y="3495495"/>
            <a:ext cx="3352799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「boots c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04" y="3495495"/>
            <a:ext cx="4348161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5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9154" name="Picture 2" descr="「baymax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88" y="3150914"/>
            <a:ext cx="3707086" cy="37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「f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22" y="3150914"/>
            <a:ext cx="3692939" cy="369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9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44" t="14263" r="3046" b="1749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2017987" y="819807"/>
            <a:ext cx="1245476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4109546" y="4141076"/>
            <a:ext cx="1245476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7152291" y="4346029"/>
            <a:ext cx="2117834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8996856" y="6085489"/>
            <a:ext cx="1245476" cy="662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8130" name="Picture 2" descr="「m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6" y="3450130"/>
            <a:ext cx="4625356" cy="34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「aladdin m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25" y="3450130"/>
            <a:ext cx="5334496" cy="34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18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3025639" y="433677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It’s a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7106" name="Picture 2" descr="「boots 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98" y="1836683"/>
            <a:ext cx="5929915" cy="444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8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620442" y="342677"/>
            <a:ext cx="73591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fat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6084" name="Picture 4" descr="「Shrek fat cat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89" y="1802632"/>
            <a:ext cx="7585294" cy="490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98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788276" y="271738"/>
            <a:ext cx="117877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fat cat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on a </a:t>
            </a:r>
            <a:r>
              <a:rPr lang="en-US" altLang="zh-TW" sz="6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mat</a:t>
            </a:r>
            <a:r>
              <a:rPr lang="en-US" altLang="zh-TW" sz="6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6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058" name="Picture 2" descr="「boots cat f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4" y="1765737"/>
            <a:ext cx="11469415" cy="45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9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5230" t="8965" r="10977" b="22758"/>
          <a:stretch/>
        </p:blipFill>
        <p:spPr>
          <a:xfrm>
            <a:off x="3026979" y="-18066"/>
            <a:ext cx="5880539" cy="68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ctrTitle"/>
          </p:nvPr>
        </p:nvSpPr>
        <p:spPr>
          <a:xfrm>
            <a:off x="657225" y="401638"/>
            <a:ext cx="10847388" cy="22621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15000" b="1" smtClean="0">
                <a:latin typeface="Comic Sans MS" panose="030F0702030302020204" pitchFamily="66" charset="0"/>
              </a:rPr>
              <a:t>Let’s count!</a:t>
            </a:r>
            <a:endParaRPr lang="zh-TW" altLang="en-US" sz="15000" b="1" smtClean="0">
              <a:latin typeface="Comic Sans MS" panose="030F0702030302020204" pitchFamily="66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89213" y="4776788"/>
            <a:ext cx="8915400" cy="11271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zh-TW" altLang="en-US"/>
          </a:p>
        </p:txBody>
      </p:sp>
      <p:pic>
        <p:nvPicPr>
          <p:cNvPr id="21508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2436813"/>
            <a:ext cx="4681537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3182938"/>
            <a:ext cx="55403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2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2531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3238" y="136525"/>
            <a:ext cx="1917700" cy="1768475"/>
          </a:xfrm>
        </p:spPr>
      </p:pic>
      <p:pic>
        <p:nvPicPr>
          <p:cNvPr id="22532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6738" y="479425"/>
            <a:ext cx="1919287" cy="1768475"/>
          </a:xfrm>
        </p:spPr>
      </p:pic>
      <p:pic>
        <p:nvPicPr>
          <p:cNvPr id="2253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660400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75" y="2049463"/>
            <a:ext cx="19192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524125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697163"/>
            <a:ext cx="191928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5" y="4292600"/>
            <a:ext cx="19177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465638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247900"/>
            <a:ext cx="19192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13" y="280988"/>
            <a:ext cx="191928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4651375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: 圓角 14"/>
          <p:cNvSpPr/>
          <p:nvPr/>
        </p:nvSpPr>
        <p:spPr>
          <a:xfrm>
            <a:off x="947738" y="479425"/>
            <a:ext cx="10714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eleven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3555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8413" y="4697413"/>
            <a:ext cx="1776412" cy="1930400"/>
          </a:xfrm>
        </p:spPr>
      </p:pic>
      <p:pic>
        <p:nvPicPr>
          <p:cNvPr id="2355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087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1946275"/>
            <a:ext cx="1778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4389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69875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389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2554288"/>
            <a:ext cx="17780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269875"/>
            <a:ext cx="1778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290988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25" y="484028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1506538"/>
            <a:ext cx="177641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422275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: 圓角 15"/>
          <p:cNvSpPr/>
          <p:nvPr/>
        </p:nvSpPr>
        <p:spPr>
          <a:xfrm>
            <a:off x="947738" y="479425"/>
            <a:ext cx="10714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twelve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0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4579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213" y="109538"/>
            <a:ext cx="2049462" cy="2100262"/>
          </a:xfrm>
        </p:spPr>
      </p:pic>
      <p:pic>
        <p:nvPicPr>
          <p:cNvPr id="24580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278063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4654550"/>
            <a:ext cx="204946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3706813"/>
            <a:ext cx="204946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1041400"/>
            <a:ext cx="20478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757738"/>
            <a:ext cx="204946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554288"/>
            <a:ext cx="204787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14313"/>
            <a:ext cx="204787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3328988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23888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4654550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188" y="2430463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177800"/>
            <a:ext cx="20478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: 圓角 16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thirteen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6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「How are you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0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5603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188" y="363538"/>
            <a:ext cx="2117725" cy="1603375"/>
          </a:xfrm>
        </p:spPr>
      </p:pic>
      <p:pic>
        <p:nvPicPr>
          <p:cNvPr id="2560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178050"/>
            <a:ext cx="21161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124325"/>
            <a:ext cx="21161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5137150"/>
            <a:ext cx="21161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3529013"/>
            <a:ext cx="21177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95475"/>
            <a:ext cx="211613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131763"/>
            <a:ext cx="211772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192588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327275"/>
            <a:ext cx="211613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461963"/>
            <a:ext cx="2116137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5095875"/>
            <a:ext cx="21161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0" y="3295650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1690688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100013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: 圓角 17"/>
          <p:cNvSpPr/>
          <p:nvPr/>
        </p:nvSpPr>
        <p:spPr>
          <a:xfrm>
            <a:off x="668338" y="479425"/>
            <a:ext cx="11349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fourteen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7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662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350" y="239713"/>
            <a:ext cx="2705100" cy="1682750"/>
          </a:xfrm>
        </p:spPr>
      </p:pic>
      <p:pic>
        <p:nvPicPr>
          <p:cNvPr id="2662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714750"/>
            <a:ext cx="268763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005013"/>
            <a:ext cx="27051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5488" y="220663"/>
            <a:ext cx="2762250" cy="1720850"/>
          </a:xfrm>
        </p:spPr>
      </p:pic>
      <p:pic>
        <p:nvPicPr>
          <p:cNvPr id="2663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2038350"/>
            <a:ext cx="26939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3759200"/>
            <a:ext cx="2763837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79400"/>
            <a:ext cx="2679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068513"/>
            <a:ext cx="276383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73488"/>
            <a:ext cx="27622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0" y="239713"/>
            <a:ext cx="276383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101850"/>
            <a:ext cx="27622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5" y="3765550"/>
            <a:ext cx="276383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306388"/>
            <a:ext cx="276383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5308600"/>
            <a:ext cx="2489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5303838"/>
            <a:ext cx="24876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5308600"/>
            <a:ext cx="2489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: 圓角 19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fifteen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little baby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7" y="2990337"/>
            <a:ext cx="6875845" cy="3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311462" y="2081048"/>
            <a:ext cx="5880538" cy="2538248"/>
          </a:xfrm>
          <a:prstGeom prst="cloudCallout">
            <a:avLst>
              <a:gd name="adj1" fmla="val -69633"/>
              <a:gd name="adj2" fmla="val 67469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one 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year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old.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3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6227379" y="1746095"/>
            <a:ext cx="5833242" cy="2538248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ten 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years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old.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「我們這一家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60" y="1549878"/>
            <a:ext cx="4099647" cy="546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73420" y="1212773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</a:t>
            </a:r>
            <a:r>
              <a:rPr lang="en-US" altLang="zh-TW" sz="1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</a:t>
            </a:r>
            <a:r>
              <a:rPr lang="en-US" altLang="zh-TW" sz="15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that</a:t>
            </a:r>
            <a:r>
              <a:rPr lang="en-US" altLang="zh-TW" sz="1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? </a:t>
            </a:r>
            <a:endParaRPr lang="zh-TW" altLang="en-US" sz="15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「this that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b="49677"/>
          <a:stretch/>
        </p:blipFill>
        <p:spPr bwMode="auto">
          <a:xfrm>
            <a:off x="173421" y="1015560"/>
            <a:ext cx="11824138" cy="50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56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colorful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324"/>
            <a:ext cx="6033919" cy="62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948151" y="0"/>
            <a:ext cx="9243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What color is this?</a:t>
            </a:r>
            <a:endParaRPr lang="zh-TW" altLang="en-US" sz="8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30" name="Picture 6" descr="「cub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67" y="1150017"/>
            <a:ext cx="6655128" cy="599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7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198</Words>
  <Application>Microsoft Office PowerPoint</Application>
  <PresentationFormat>寬螢幕</PresentationFormat>
  <Paragraphs>62</Paragraphs>
  <Slides>41</Slides>
  <Notes>0</Notes>
  <HiddenSlides>0</HiddenSlides>
  <MMClips>2</MMClips>
  <ScaleCrop>false</ScaleCrop>
  <HeadingPairs>
    <vt:vector size="8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9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41</vt:i4>
      </vt:variant>
    </vt:vector>
  </HeadingPairs>
  <TitlesOfParts>
    <vt:vector size="70" baseType="lpstr">
      <vt:lpstr>Microsoft JhengHei UI</vt:lpstr>
      <vt:lpstr>Monotype Sorts</vt:lpstr>
      <vt:lpstr>微軟正黑體</vt:lpstr>
      <vt:lpstr>新細明體</vt:lpstr>
      <vt:lpstr>Arial</vt:lpstr>
      <vt:lpstr>Arial Black</vt:lpstr>
      <vt:lpstr>Arial Rounded MT Bold</vt:lpstr>
      <vt:lpstr>Calibri</vt:lpstr>
      <vt:lpstr>Calibri Light</vt:lpstr>
      <vt:lpstr>Calisto MT</vt:lpstr>
      <vt:lpstr>Century Gothic</vt:lpstr>
      <vt:lpstr>Comic Sans MS</vt:lpstr>
      <vt:lpstr>EngTRESS B</vt:lpstr>
      <vt:lpstr>Tahoma</vt:lpstr>
      <vt:lpstr>Times New Roman</vt:lpstr>
      <vt:lpstr>Trebuchet MS</vt:lpstr>
      <vt:lpstr>Wingdings 2</vt:lpstr>
      <vt:lpstr>Wingdings 3</vt:lpstr>
      <vt:lpstr>Office 佈景主題</vt:lpstr>
      <vt:lpstr>1_Office 佈景主題</vt:lpstr>
      <vt:lpstr>2_Office 佈景主題</vt:lpstr>
      <vt:lpstr>4_Office 佈景主題</vt:lpstr>
      <vt:lpstr>5_Office 佈景主題</vt:lpstr>
      <vt:lpstr>石板</vt:lpstr>
      <vt:lpstr>絲縷</vt:lpstr>
      <vt:lpstr>Contemporary Portrait</vt:lpstr>
      <vt:lpstr>3_Office 佈景主題</vt:lpstr>
      <vt:lpstr>Bitmap Image</vt:lpstr>
      <vt:lpstr>點陣圖影像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Let’s count!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7</cp:revision>
  <dcterms:created xsi:type="dcterms:W3CDTF">2018-03-05T07:11:43Z</dcterms:created>
  <dcterms:modified xsi:type="dcterms:W3CDTF">2018-03-06T04:07:34Z</dcterms:modified>
</cp:coreProperties>
</file>